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59" r:id="rId10"/>
    <p:sldId id="258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2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F6E0E8E6-B6EB-498A-BC29-48D81AAAA5B6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A8B59-FD8C-464E-A2E0-D2DB42977C43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D0685-9E9F-46AF-8733-3458A4A5B67E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578A0-4252-4A4F-8A4C-4F80F1AD91FF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DF071-3364-4AF2-8784-696D9E530376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0C83B-2A0D-4895-8D19-F0DA28872F64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ACF0-C7E7-4CC8-840E-A2809FB4BDF6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64FF-53E9-4519-AFEB-B5EAE0A6C098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605F-0999-49B8-97E8-A9F5FE66FD89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1493-8214-4CD3-9E66-4A7CE0239274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397E-FD2D-4D0A-B33C-2E5AEFAED143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5092E-80DC-4992-A0D4-E74F7FC3042B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9A4C6-EA06-4AF0-A839-1839C57399A0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0C016-2580-485A-AC4B-4452BC379743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0C8E6-7044-439E-9AE7-82A0C81AB0F0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5F70E-5DFF-42EC-93B3-07D70D7ED1BD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520B5-A0C9-4D15-A71B-70A075D52D64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61EAF71F-1A43-41B7-B605-0710A83174B7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10371">
            <a:off x="836516" y="1077241"/>
            <a:ext cx="9755187" cy="10297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CLOCHETTE</a:t>
            </a:r>
            <a:br>
              <a:rPr lang="en-US" dirty="0" smtClean="0"/>
            </a:br>
            <a:r>
              <a:rPr lang="en-US" sz="5300" dirty="0" err="1" smtClean="0"/>
              <a:t>écris</a:t>
            </a:r>
            <a:r>
              <a:rPr lang="en-US" sz="5300" dirty="0" smtClean="0"/>
              <a:t> </a:t>
            </a:r>
            <a:r>
              <a:rPr lang="en-US" sz="5300" dirty="0" err="1" smtClean="0"/>
              <a:t>en</a:t>
            </a:r>
            <a:r>
              <a:rPr lang="en-US" sz="5300" dirty="0" smtClean="0"/>
              <a:t> </a:t>
            </a:r>
            <a:r>
              <a:rPr lang="en-US" sz="5300" dirty="0" err="1" smtClean="0"/>
              <a:t>français</a:t>
            </a:r>
            <a:r>
              <a:rPr lang="en-US" sz="5300" dirty="0" smtClean="0"/>
              <a:t>:</a:t>
            </a:r>
            <a:endParaRPr lang="en-US" sz="53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812">
            <a:off x="973913" y="2202153"/>
            <a:ext cx="9755187" cy="1612555"/>
          </a:xfrm>
        </p:spPr>
        <p:txBody>
          <a:bodyPr/>
          <a:lstStyle/>
          <a:p>
            <a:pPr marL="457200" indent="-457200">
              <a:buSzPct val="110000"/>
              <a:buAutoNum type="arabicPeriod"/>
            </a:pPr>
            <a:r>
              <a:rPr lang="fr-FR" sz="4000" dirty="0"/>
              <a:t> une chose </a:t>
            </a:r>
            <a:r>
              <a:rPr lang="fr-FR" sz="4000" dirty="0" smtClean="0"/>
              <a:t>(a </a:t>
            </a:r>
            <a:r>
              <a:rPr lang="fr-FR" sz="4000" dirty="0" err="1"/>
              <a:t>thing</a:t>
            </a:r>
            <a:r>
              <a:rPr lang="fr-FR" sz="4000" dirty="0"/>
              <a:t>)</a:t>
            </a:r>
          </a:p>
          <a:p>
            <a:pPr marL="457200" indent="-457200">
              <a:buSzPct val="110000"/>
              <a:buAutoNum type="arabicPeriod"/>
            </a:pPr>
            <a:r>
              <a:rPr lang="fr-FR" sz="4000" dirty="0"/>
              <a:t> Nom de garçon dans la </a:t>
            </a:r>
            <a:r>
              <a:rPr lang="fr-FR" sz="4000" dirty="0" smtClean="0"/>
              <a:t>classe</a:t>
            </a:r>
          </a:p>
          <a:p>
            <a:pPr marL="457200" indent="-457200">
              <a:buSzPct val="110000"/>
              <a:buAutoNum type="arabicPeriod"/>
            </a:pPr>
            <a:r>
              <a:rPr lang="fr-FR" sz="4000" dirty="0"/>
              <a:t> </a:t>
            </a:r>
            <a:r>
              <a:rPr lang="fr-FR" sz="4000" dirty="0" smtClean="0"/>
              <a:t>nom de fille dans la classe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575520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Discutez la traduction anglaise</a:t>
            </a:r>
            <a:br>
              <a:rPr lang="fr-FR" dirty="0"/>
            </a:br>
            <a:r>
              <a:rPr lang="fr-FR" sz="4000" dirty="0"/>
              <a:t>(</a:t>
            </a:r>
            <a:r>
              <a:rPr lang="fr-FR" sz="4000" dirty="0" err="1"/>
              <a:t>discuss</a:t>
            </a:r>
            <a:r>
              <a:rPr lang="fr-FR" sz="4000" dirty="0"/>
              <a:t> the English translation)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FR" sz="3200" dirty="0" smtClean="0"/>
              <a:t>Le lendemain, _________ voit que le/la_______ a disparu!  Elle n’est pas contente!  Elle va chez _______.  Soudain, elle entre dans la chambre de _______.  ______ est très embarrassé!   Il ne veut pas que _______ voie le/la _________.  Il regarde madame </a:t>
            </a:r>
            <a:r>
              <a:rPr lang="fr-FR" sz="3200" dirty="0" err="1" smtClean="0"/>
              <a:t>berndt</a:t>
            </a:r>
            <a:r>
              <a:rPr lang="fr-FR" sz="3200" dirty="0" smtClean="0"/>
              <a:t> et il lui dit, « bonjour ________! » d’un ton paniqué. 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836144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Mettez en ordre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1" y="1749360"/>
            <a:ext cx="10394707" cy="3311189"/>
          </a:xfrm>
        </p:spPr>
        <p:txBody>
          <a:bodyPr>
            <a:noAutofit/>
          </a:bodyPr>
          <a:lstStyle/>
          <a:p>
            <a:pPr marL="514350" indent="-514350" algn="just">
              <a:buAutoNum type="arabicPeriod"/>
            </a:pPr>
            <a:r>
              <a:rPr lang="fr-FR" sz="3200" dirty="0" smtClean="0"/>
              <a:t>La </a:t>
            </a:r>
            <a:r>
              <a:rPr lang="fr-FR" sz="3200" dirty="0"/>
              <a:t>fille entre dans sa chambre.</a:t>
            </a:r>
          </a:p>
          <a:p>
            <a:pPr marL="514350" indent="-514350" algn="just">
              <a:buAutoNum type="arabicPeriod"/>
            </a:pPr>
            <a:r>
              <a:rPr lang="fr-FR" sz="3200" dirty="0"/>
              <a:t>Le </a:t>
            </a:r>
            <a:r>
              <a:rPr lang="fr-FR" sz="3200" dirty="0" smtClean="0"/>
              <a:t>garçon </a:t>
            </a:r>
            <a:r>
              <a:rPr lang="fr-FR" sz="3200" dirty="0"/>
              <a:t>dit, « bonjour, » d’un ton paniqué.</a:t>
            </a:r>
          </a:p>
          <a:p>
            <a:pPr marL="514350" indent="-514350" algn="just">
              <a:buFont typeface="Arial" panose="020B0604020202020204" pitchFamily="34" charset="0"/>
              <a:buAutoNum type="arabicPeriod"/>
            </a:pPr>
            <a:r>
              <a:rPr lang="fr-FR" sz="3200" dirty="0" smtClean="0"/>
              <a:t>La chose est par terre et le garçon le voit.</a:t>
            </a:r>
            <a:endParaRPr lang="fr-FR" sz="3200" dirty="0"/>
          </a:p>
          <a:p>
            <a:pPr marL="514350" indent="-514350" algn="just">
              <a:buAutoNum type="arabicPeriod"/>
            </a:pPr>
            <a:r>
              <a:rPr lang="fr-FR" sz="3200" dirty="0" smtClean="0"/>
              <a:t>il l’emmène chez lui.</a:t>
            </a:r>
          </a:p>
          <a:p>
            <a:pPr marL="514350" indent="-514350" algn="just">
              <a:buAutoNum type="arabicPeriod"/>
            </a:pPr>
            <a:r>
              <a:rPr lang="fr-FR" sz="3200" dirty="0" smtClean="0"/>
              <a:t>Il retourne dans ______.</a:t>
            </a:r>
          </a:p>
        </p:txBody>
      </p:sp>
    </p:spTree>
    <p:extLst>
      <p:ext uri="{BB962C8B-B14F-4D97-AF65-F5344CB8AC3E}">
        <p14:creationId xmlns:p14="http://schemas.microsoft.com/office/powerpoint/2010/main" val="2602233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4329545"/>
          </a:xfrm>
        </p:spPr>
        <p:txBody>
          <a:bodyPr>
            <a:normAutofit/>
          </a:bodyPr>
          <a:lstStyle/>
          <a:p>
            <a:r>
              <a:rPr lang="fr-FR" dirty="0" err="1" smtClean="0"/>
              <a:t>With</a:t>
            </a:r>
            <a:r>
              <a:rPr lang="fr-FR" dirty="0" smtClean="0"/>
              <a:t> a </a:t>
            </a:r>
            <a:r>
              <a:rPr lang="fr-FR" dirty="0" err="1" smtClean="0"/>
              <a:t>partner</a:t>
            </a:r>
            <a:r>
              <a:rPr lang="fr-FR" dirty="0" smtClean="0"/>
              <a:t>, </a:t>
            </a:r>
            <a:r>
              <a:rPr lang="fr-FR" dirty="0" err="1" smtClean="0"/>
              <a:t>write</a:t>
            </a:r>
            <a:r>
              <a:rPr lang="fr-FR" dirty="0" smtClean="0"/>
              <a:t> a 3 sentence </a:t>
            </a:r>
            <a:r>
              <a:rPr lang="fr-FR" dirty="0" err="1" smtClean="0"/>
              <a:t>conlusion</a:t>
            </a:r>
            <a:r>
              <a:rPr lang="fr-FR" dirty="0"/>
              <a:t> </a:t>
            </a:r>
            <a:r>
              <a:rPr lang="fr-FR" dirty="0" smtClean="0"/>
              <a:t>to </a:t>
            </a:r>
            <a:r>
              <a:rPr lang="fr-FR" dirty="0" err="1" smtClean="0"/>
              <a:t>present</a:t>
            </a:r>
            <a:r>
              <a:rPr lang="fr-FR" dirty="0" smtClean="0"/>
              <a:t> to the class.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88228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vocabulaire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FR" sz="3200" dirty="0" smtClean="0"/>
              <a:t>Elle   a – </a:t>
            </a:r>
            <a:r>
              <a:rPr lang="fr-FR" sz="3200" dirty="0" err="1" smtClean="0"/>
              <a:t>she</a:t>
            </a:r>
            <a:r>
              <a:rPr lang="fr-FR" sz="3200" dirty="0" smtClean="0"/>
              <a:t> has</a:t>
            </a:r>
          </a:p>
          <a:p>
            <a:pPr marL="0" indent="0" algn="just">
              <a:buNone/>
            </a:pPr>
            <a:r>
              <a:rPr lang="fr-FR" sz="3200" dirty="0" smtClean="0"/>
              <a:t>Il </a:t>
            </a:r>
            <a:r>
              <a:rPr lang="fr-FR" sz="3200" dirty="0" smtClean="0">
                <a:solidFill>
                  <a:srgbClr val="FF0000"/>
                </a:solidFill>
              </a:rPr>
              <a:t>le</a:t>
            </a:r>
            <a:r>
              <a:rPr lang="fr-FR" sz="3200" dirty="0" smtClean="0"/>
              <a:t> voit – </a:t>
            </a:r>
            <a:r>
              <a:rPr lang="fr-FR" sz="3200" dirty="0" err="1" smtClean="0"/>
              <a:t>he</a:t>
            </a:r>
            <a:r>
              <a:rPr lang="fr-FR" sz="3200" dirty="0" smtClean="0"/>
              <a:t> </a:t>
            </a:r>
            <a:r>
              <a:rPr lang="fr-FR" sz="3200" dirty="0" err="1" smtClean="0"/>
              <a:t>sees</a:t>
            </a:r>
            <a:r>
              <a:rPr lang="fr-FR" sz="3200" dirty="0" smtClean="0"/>
              <a:t> </a:t>
            </a:r>
            <a:r>
              <a:rPr lang="fr-FR" sz="3200" dirty="0" err="1" smtClean="0">
                <a:solidFill>
                  <a:srgbClr val="FF0000"/>
                </a:solidFill>
              </a:rPr>
              <a:t>it</a:t>
            </a:r>
            <a:endParaRPr lang="fr-FR" sz="32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fr-FR" sz="3200" dirty="0" smtClean="0"/>
              <a:t>Il </a:t>
            </a:r>
            <a:r>
              <a:rPr lang="fr-FR" sz="3200" dirty="0" smtClean="0">
                <a:solidFill>
                  <a:srgbClr val="FF0000"/>
                </a:solidFill>
              </a:rPr>
              <a:t>l’</a:t>
            </a:r>
            <a:r>
              <a:rPr lang="fr-FR" sz="3200" dirty="0" smtClean="0"/>
              <a:t>emmène – </a:t>
            </a:r>
            <a:r>
              <a:rPr lang="fr-FR" sz="3200" dirty="0" err="1" smtClean="0"/>
              <a:t>he</a:t>
            </a:r>
            <a:r>
              <a:rPr lang="fr-FR" sz="3200" dirty="0" smtClean="0"/>
              <a:t> </a:t>
            </a:r>
            <a:r>
              <a:rPr lang="fr-FR" sz="3200" dirty="0" err="1" smtClean="0"/>
              <a:t>brings</a:t>
            </a:r>
            <a:r>
              <a:rPr lang="fr-FR" sz="3200" dirty="0" smtClean="0"/>
              <a:t> </a:t>
            </a:r>
            <a:r>
              <a:rPr lang="fr-FR" sz="3200" dirty="0" err="1" smtClean="0">
                <a:solidFill>
                  <a:srgbClr val="FF0000"/>
                </a:solidFill>
              </a:rPr>
              <a:t>it</a:t>
            </a:r>
            <a:endParaRPr lang="fr-FR" sz="32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fr-FR" sz="3200" dirty="0" smtClean="0"/>
              <a:t>Par terre – on the </a:t>
            </a:r>
            <a:r>
              <a:rPr lang="fr-FR" sz="3200" dirty="0" err="1" smtClean="0"/>
              <a:t>ground</a:t>
            </a:r>
            <a:endParaRPr lang="fr-FR" sz="3200" dirty="0" smtClean="0"/>
          </a:p>
          <a:p>
            <a:pPr marL="0" indent="0" algn="just">
              <a:buNone/>
            </a:pPr>
            <a:r>
              <a:rPr lang="fr-FR" sz="3200" dirty="0" smtClean="0"/>
              <a:t>Par la fenêtre – by (</a:t>
            </a:r>
            <a:r>
              <a:rPr lang="fr-FR" sz="3200" dirty="0" err="1" smtClean="0"/>
              <a:t>through</a:t>
            </a:r>
            <a:r>
              <a:rPr lang="fr-FR" sz="3200" dirty="0" smtClean="0"/>
              <a:t>) the </a:t>
            </a:r>
            <a:r>
              <a:rPr lang="fr-FR" sz="3200" dirty="0" err="1" smtClean="0"/>
              <a:t>window</a:t>
            </a:r>
            <a:endParaRPr lang="fr-FR" sz="3200" dirty="0" smtClean="0"/>
          </a:p>
        </p:txBody>
      </p:sp>
    </p:spTree>
    <p:extLst>
      <p:ext uri="{BB962C8B-B14F-4D97-AF65-F5344CB8AC3E}">
        <p14:creationId xmlns:p14="http://schemas.microsoft.com/office/powerpoint/2010/main" val="1217025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vocabulaire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105236" y="2063396"/>
            <a:ext cx="4975271" cy="331118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fr-FR" sz="6000" dirty="0" smtClean="0"/>
              <a:t>Elle a deux petites sœurs.</a:t>
            </a:r>
          </a:p>
        </p:txBody>
      </p:sp>
      <p:pic>
        <p:nvPicPr>
          <p:cNvPr id="1026" name="Picture 2" descr="Image result for little sis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436" y="1837765"/>
            <a:ext cx="3315855" cy="331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966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Image result for father sees it mother sees i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2" r="484" b="3983"/>
          <a:stretch/>
        </p:blipFill>
        <p:spPr bwMode="auto">
          <a:xfrm>
            <a:off x="4514455" y="129310"/>
            <a:ext cx="7083413" cy="546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vocabulaire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761516" y="695036"/>
            <a:ext cx="2032000" cy="331118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fr-FR" sz="3200" dirty="0" smtClean="0"/>
              <a:t>Comment le père </a:t>
            </a:r>
          </a:p>
          <a:p>
            <a:pPr marL="0" indent="0" algn="just">
              <a:buNone/>
            </a:pPr>
            <a:r>
              <a:rPr lang="fr-FR" sz="3200" dirty="0" smtClean="0">
                <a:solidFill>
                  <a:srgbClr val="C00000"/>
                </a:solidFill>
              </a:rPr>
              <a:t>le</a:t>
            </a:r>
            <a:r>
              <a:rPr lang="fr-FR" sz="3200" dirty="0" smtClean="0"/>
              <a:t>  voit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7163692" y="-124691"/>
            <a:ext cx="2032000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fr-FR" sz="3200" dirty="0" smtClean="0"/>
              <a:t>Comment l’enfant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fr-FR" sz="3200" dirty="0" smtClean="0">
                <a:solidFill>
                  <a:srgbClr val="C00000"/>
                </a:solidFill>
              </a:rPr>
              <a:t>le</a:t>
            </a:r>
            <a:r>
              <a:rPr lang="fr-FR" sz="3200" dirty="0" smtClean="0"/>
              <a:t>  voit</a:t>
            </a:r>
            <a:endParaRPr lang="fr-FR" sz="3200" dirty="0" smtClean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565868" y="508000"/>
            <a:ext cx="2032000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fr-FR" sz="3200" dirty="0" smtClean="0"/>
              <a:t>Comment la mère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fr-FR" sz="3200" dirty="0" smtClean="0">
                <a:solidFill>
                  <a:srgbClr val="C00000"/>
                </a:solidFill>
              </a:rPr>
              <a:t>le</a:t>
            </a:r>
            <a:r>
              <a:rPr lang="fr-FR" sz="3200" dirty="0" smtClean="0"/>
              <a:t>  voit</a:t>
            </a:r>
            <a:endParaRPr lang="fr-FR" sz="3200" dirty="0" smtClean="0"/>
          </a:p>
        </p:txBody>
      </p:sp>
    </p:spTree>
    <p:extLst>
      <p:ext uri="{BB962C8B-B14F-4D97-AF65-F5344CB8AC3E}">
        <p14:creationId xmlns:p14="http://schemas.microsoft.com/office/powerpoint/2010/main" val="3208784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vocabulaire</a:t>
            </a:r>
            <a:endParaRPr lang="fr-FR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638970" y="1495207"/>
            <a:ext cx="60080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fr-FR" sz="4400" smtClean="0"/>
              <a:t>L’homme emmène son chien chez le vétérinaire</a:t>
            </a:r>
            <a:endParaRPr lang="fr-FR" sz="4400" dirty="0" smtClean="0"/>
          </a:p>
        </p:txBody>
      </p:sp>
      <p:pic>
        <p:nvPicPr>
          <p:cNvPr id="6" name="Picture 4" descr="Image result for dog goes to  ve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 bwMode="auto">
          <a:xfrm>
            <a:off x="2116110" y="1625600"/>
            <a:ext cx="2958490" cy="3923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011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vocabulaire</a:t>
            </a:r>
            <a:endParaRPr lang="fr-FR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638970" y="1495207"/>
            <a:ext cx="60080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fr-FR" sz="4400" dirty="0" smtClean="0"/>
              <a:t>Les étudiants sont assis par terre</a:t>
            </a:r>
            <a:endParaRPr lang="fr-FR" sz="4400" dirty="0" smtClean="0"/>
          </a:p>
        </p:txBody>
      </p:sp>
      <p:pic>
        <p:nvPicPr>
          <p:cNvPr id="4098" name="Picture 2" descr="Image result for students sitting on the flo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9" y="1755801"/>
            <a:ext cx="5560291" cy="313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961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vocabulaire</a:t>
            </a:r>
            <a:endParaRPr lang="fr-FR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638970" y="1495207"/>
            <a:ext cx="60080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fr-FR" sz="4400" dirty="0" smtClean="0"/>
              <a:t>Les garçons entrent dans l’école par la fenêtre.</a:t>
            </a:r>
            <a:endParaRPr lang="fr-FR" sz="4400" dirty="0" smtClean="0"/>
          </a:p>
        </p:txBody>
      </p:sp>
      <p:pic>
        <p:nvPicPr>
          <p:cNvPr id="5122" name="Picture 2" descr="Image result for enter through the wind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838" y="1631374"/>
            <a:ext cx="3747654" cy="374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802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vocabulaire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FR" sz="3200" dirty="0" smtClean="0"/>
              <a:t>Elle   a – </a:t>
            </a:r>
            <a:r>
              <a:rPr lang="fr-FR" sz="3200" dirty="0" err="1" smtClean="0"/>
              <a:t>she</a:t>
            </a:r>
            <a:r>
              <a:rPr lang="fr-FR" sz="3200" dirty="0" smtClean="0"/>
              <a:t> has</a:t>
            </a:r>
          </a:p>
          <a:p>
            <a:pPr marL="0" indent="0" algn="just">
              <a:buNone/>
            </a:pPr>
            <a:r>
              <a:rPr lang="fr-FR" sz="3200" dirty="0" smtClean="0"/>
              <a:t>Il </a:t>
            </a:r>
            <a:r>
              <a:rPr lang="fr-FR" sz="3200" dirty="0" smtClean="0">
                <a:solidFill>
                  <a:srgbClr val="FF0000"/>
                </a:solidFill>
              </a:rPr>
              <a:t>le</a:t>
            </a:r>
            <a:r>
              <a:rPr lang="fr-FR" sz="3200" dirty="0" smtClean="0"/>
              <a:t> voit – </a:t>
            </a:r>
            <a:r>
              <a:rPr lang="fr-FR" sz="3200" dirty="0" err="1" smtClean="0"/>
              <a:t>he</a:t>
            </a:r>
            <a:r>
              <a:rPr lang="fr-FR" sz="3200" dirty="0" smtClean="0"/>
              <a:t> </a:t>
            </a:r>
            <a:r>
              <a:rPr lang="fr-FR" sz="3200" dirty="0" err="1" smtClean="0"/>
              <a:t>sees</a:t>
            </a:r>
            <a:r>
              <a:rPr lang="fr-FR" sz="3200" dirty="0" smtClean="0"/>
              <a:t> </a:t>
            </a:r>
            <a:r>
              <a:rPr lang="fr-FR" sz="3200" dirty="0" err="1" smtClean="0">
                <a:solidFill>
                  <a:srgbClr val="FF0000"/>
                </a:solidFill>
              </a:rPr>
              <a:t>it</a:t>
            </a:r>
            <a:endParaRPr lang="fr-FR" sz="32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fr-FR" sz="3200" dirty="0" smtClean="0"/>
              <a:t>Il </a:t>
            </a:r>
            <a:r>
              <a:rPr lang="fr-FR" sz="3200" dirty="0" smtClean="0">
                <a:solidFill>
                  <a:srgbClr val="FF0000"/>
                </a:solidFill>
              </a:rPr>
              <a:t>l’</a:t>
            </a:r>
            <a:r>
              <a:rPr lang="fr-FR" sz="3200" dirty="0" smtClean="0"/>
              <a:t>emmène – </a:t>
            </a:r>
            <a:r>
              <a:rPr lang="fr-FR" sz="3200" dirty="0" err="1" smtClean="0"/>
              <a:t>he</a:t>
            </a:r>
            <a:r>
              <a:rPr lang="fr-FR" sz="3200" dirty="0" smtClean="0"/>
              <a:t> </a:t>
            </a:r>
            <a:r>
              <a:rPr lang="fr-FR" sz="3200" dirty="0" err="1" smtClean="0"/>
              <a:t>brings</a:t>
            </a:r>
            <a:r>
              <a:rPr lang="fr-FR" sz="3200" dirty="0" smtClean="0"/>
              <a:t> </a:t>
            </a:r>
            <a:r>
              <a:rPr lang="fr-FR" sz="3200" dirty="0" err="1" smtClean="0">
                <a:solidFill>
                  <a:srgbClr val="FF0000"/>
                </a:solidFill>
              </a:rPr>
              <a:t>it</a:t>
            </a:r>
            <a:endParaRPr lang="fr-FR" sz="32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fr-FR" sz="3200" dirty="0" smtClean="0"/>
              <a:t>Par terre – on the </a:t>
            </a:r>
            <a:r>
              <a:rPr lang="fr-FR" sz="3200" dirty="0" err="1" smtClean="0"/>
              <a:t>ground</a:t>
            </a:r>
            <a:endParaRPr lang="fr-FR" sz="3200" dirty="0" smtClean="0"/>
          </a:p>
          <a:p>
            <a:pPr marL="0" indent="0" algn="just">
              <a:buNone/>
            </a:pPr>
            <a:r>
              <a:rPr lang="fr-FR" sz="3200" dirty="0" smtClean="0"/>
              <a:t>Par la fenêtre – by (</a:t>
            </a:r>
            <a:r>
              <a:rPr lang="fr-FR" sz="3200" dirty="0" err="1" smtClean="0"/>
              <a:t>through</a:t>
            </a:r>
            <a:r>
              <a:rPr lang="fr-FR" sz="3200" dirty="0" smtClean="0"/>
              <a:t>) the </a:t>
            </a:r>
            <a:r>
              <a:rPr lang="fr-FR" sz="3200" dirty="0" err="1" smtClean="0"/>
              <a:t>window</a:t>
            </a:r>
            <a:endParaRPr lang="fr-FR" sz="3200" dirty="0" smtClean="0"/>
          </a:p>
        </p:txBody>
      </p:sp>
    </p:spTree>
    <p:extLst>
      <p:ext uri="{BB962C8B-B14F-4D97-AF65-F5344CB8AC3E}">
        <p14:creationId xmlns:p14="http://schemas.microsoft.com/office/powerpoint/2010/main" val="3850143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Discutez la traduction anglaise</a:t>
            </a:r>
            <a:br>
              <a:rPr lang="fr-FR" dirty="0" smtClean="0"/>
            </a:br>
            <a:r>
              <a:rPr lang="fr-FR" sz="4000" dirty="0" smtClean="0"/>
              <a:t>(</a:t>
            </a:r>
            <a:r>
              <a:rPr lang="fr-FR" sz="4000" dirty="0" err="1" smtClean="0"/>
              <a:t>discuss</a:t>
            </a:r>
            <a:r>
              <a:rPr lang="fr-FR" sz="4000" dirty="0" smtClean="0"/>
              <a:t> the English translation)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FR" sz="3200" dirty="0" smtClean="0"/>
              <a:t>__________  a un(e) ________ spécial(e).  Un jour, _______ entre dans _________ et il le voit.  Quand il le voit, il le veut.  Alors, à 23h, il retourne dans la salle de classe en secret.  il entre dans la salle par la fenêtre.  Le/la ______ est par terre.  ______ le prend.  Il l’emmène chez lui.  Il est heureux. </a:t>
            </a:r>
          </a:p>
        </p:txBody>
      </p:sp>
    </p:spTree>
    <p:extLst>
      <p:ext uri="{BB962C8B-B14F-4D97-AF65-F5344CB8AC3E}">
        <p14:creationId xmlns:p14="http://schemas.microsoft.com/office/powerpoint/2010/main" val="12275690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47</TotalTime>
  <Words>302</Words>
  <Application>Microsoft Office PowerPoint</Application>
  <PresentationFormat>Widescreen</PresentationFormat>
  <Paragraphs>42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Impact</vt:lpstr>
      <vt:lpstr>Main Event</vt:lpstr>
      <vt:lpstr>LA CLOCHETTE écris en français: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Discutez la traduction anglaise (discuss the English translation)</vt:lpstr>
      <vt:lpstr>Discutez la traduction anglaise (discuss the English translation)</vt:lpstr>
      <vt:lpstr>Mettez en ordre</vt:lpstr>
      <vt:lpstr>With a partner, write a 3 sentence conlusion to present to the class.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5</cp:revision>
  <dcterms:created xsi:type="dcterms:W3CDTF">2016-12-05T15:04:51Z</dcterms:created>
  <dcterms:modified xsi:type="dcterms:W3CDTF">2016-12-05T15:52:06Z</dcterms:modified>
</cp:coreProperties>
</file>